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8" d="100"/>
          <a:sy n="68" d="100"/>
        </p:scale>
        <p:origin x="145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2" name="MSIPCMContentMarking" descr="{&quot;HashCode&quot;:133502740,&quot;Placement&quot;:&quot;Footer&quot;}">
            <a:extLst>
              <a:ext uri="{FF2B5EF4-FFF2-40B4-BE49-F238E27FC236}">
                <a16:creationId xmlns:a16="http://schemas.microsoft.com/office/drawing/2014/main" id="{E96188D3-84C6-42D0-80DE-323C0543F7A7}"/>
              </a:ext>
            </a:extLst>
          </p:cNvPr>
          <p:cNvSpPr txBox="1"/>
          <p:nvPr userDrawn="1"/>
        </p:nvSpPr>
        <p:spPr>
          <a:xfrm>
            <a:off x="5368895" y="6520200"/>
            <a:ext cx="1454209" cy="337800"/>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37424A"/>
                </a:solidFill>
                <a:latin typeface="Arial" panose="020B0604020202020204" pitchFamily="34" charset="0"/>
              </a:rPr>
              <a:t>Classification: Confidential
</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Logishvar Vijayan</a:t>
            </a:r>
          </a:p>
          <a:p>
            <a:r>
              <a:rPr lang="en-US" dirty="0">
                <a:solidFill>
                  <a:schemeClr val="bg2"/>
                </a:solidFill>
                <a:latin typeface="Abadi" panose="020B0604020104020204" pitchFamily="34" charset="0"/>
                <a:ea typeface="SF Pro" pitchFamily="2" charset="0"/>
                <a:cs typeface="SF Pro" pitchFamily="2" charset="0"/>
              </a:rPr>
              <a:t>03-04-2022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Logishvar Vijayan</cp:lastModifiedBy>
  <cp:revision>200</cp:revision>
  <dcterms:created xsi:type="dcterms:W3CDTF">2021-04-29T18:58:34Z</dcterms:created>
  <dcterms:modified xsi:type="dcterms:W3CDTF">2022-04-03T06:31:11Z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18eb8d3-8ea4-4bea-81f5-ec177afa1139_Enabled">
    <vt:lpwstr>True</vt:lpwstr>
  </property>
  <property fmtid="{D5CDD505-2E9C-101B-9397-08002B2CF9AE}" pid="4" name="MSIP_Label_118eb8d3-8ea4-4bea-81f5-ec177afa1139_SiteId">
    <vt:lpwstr>c0701940-7b3f-4116-a59f-159078bc3c63</vt:lpwstr>
  </property>
  <property fmtid="{D5CDD505-2E9C-101B-9397-08002B2CF9AE}" pid="5" name="MSIP_Label_118eb8d3-8ea4-4bea-81f5-ec177afa1139_Owner">
    <vt:lpwstr>liavj@vestas.com</vt:lpwstr>
  </property>
  <property fmtid="{D5CDD505-2E9C-101B-9397-08002B2CF9AE}" pid="6" name="MSIP_Label_118eb8d3-8ea4-4bea-81f5-ec177afa1139_SetDate">
    <vt:lpwstr>2022-04-03T06:30:58.2584789Z</vt:lpwstr>
  </property>
  <property fmtid="{D5CDD505-2E9C-101B-9397-08002B2CF9AE}" pid="7" name="MSIP_Label_118eb8d3-8ea4-4bea-81f5-ec177afa1139_Name">
    <vt:lpwstr>Confidential</vt:lpwstr>
  </property>
  <property fmtid="{D5CDD505-2E9C-101B-9397-08002B2CF9AE}" pid="8" name="MSIP_Label_118eb8d3-8ea4-4bea-81f5-ec177afa1139_Application">
    <vt:lpwstr>Microsoft Azure Information Protection</vt:lpwstr>
  </property>
  <property fmtid="{D5CDD505-2E9C-101B-9397-08002B2CF9AE}" pid="9" name="MSIP_Label_118eb8d3-8ea4-4bea-81f5-ec177afa1139_ActionId">
    <vt:lpwstr>0473eec7-8f24-4872-b955-668cf2d83ad4</vt:lpwstr>
  </property>
  <property fmtid="{D5CDD505-2E9C-101B-9397-08002B2CF9AE}" pid="10" name="MSIP_Label_118eb8d3-8ea4-4bea-81f5-ec177afa1139_Extended_MSFT_Method">
    <vt:lpwstr>Automatic</vt:lpwstr>
  </property>
  <property fmtid="{D5CDD505-2E9C-101B-9397-08002B2CF9AE}" pid="11" name="Sensitivity">
    <vt:lpwstr>Confidential</vt:lpwstr>
  </property>
</Properties>
</file>